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58"/>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10371" r:id="rId38"/>
    <p:sldId id="10372" r:id="rId39"/>
    <p:sldId id="10373" r:id="rId40"/>
    <p:sldId id="10374" r:id="rId41"/>
    <p:sldId id="10375" r:id="rId42"/>
    <p:sldId id="10376" r:id="rId43"/>
    <p:sldId id="10370" r:id="rId44"/>
    <p:sldId id="10378" r:id="rId45"/>
    <p:sldId id="10377" r:id="rId46"/>
    <p:sldId id="331" r:id="rId47"/>
    <p:sldId id="1582" r:id="rId48"/>
    <p:sldId id="336" r:id="rId49"/>
    <p:sldId id="338" r:id="rId50"/>
    <p:sldId id="10379" r:id="rId51"/>
    <p:sldId id="10364" r:id="rId52"/>
    <p:sldId id="10365" r:id="rId53"/>
    <p:sldId id="10367" r:id="rId54"/>
    <p:sldId id="10366" r:id="rId55"/>
    <p:sldId id="10368" r:id="rId56"/>
    <p:sldId id="360"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varScale="1">
        <p:scale>
          <a:sx n="109" d="100"/>
          <a:sy n="109" d="100"/>
        </p:scale>
        <p:origin x="1128" y="11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2/15/2020 1:54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2/15/2020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15/02/2020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Tristan Lymbery (MS) – </a:t>
            </a:r>
            <a:r>
              <a:rPr lang="en-US" sz="2400" dirty="0" err="1"/>
              <a:t>AppDev</a:t>
            </a:r>
            <a:r>
              <a:rPr lang="en-US" sz="2400" dirty="0"/>
              <a:t> Specialist</a:t>
            </a:r>
          </a:p>
          <a:p>
            <a:r>
              <a:rPr lang="en-US" sz="2400" dirty="0"/>
              <a:t>Adam </a:t>
            </a:r>
            <a:r>
              <a:rPr lang="en-US" sz="2400" dirty="0" err="1"/>
              <a:t>Stephesen</a:t>
            </a:r>
            <a:r>
              <a:rPr lang="en-US" sz="2400" dirty="0"/>
              <a:t> (MS) – </a:t>
            </a:r>
            <a:r>
              <a:rPr lang="en-US" sz="2400" dirty="0" err="1"/>
              <a:t>AppDev</a:t>
            </a:r>
            <a:r>
              <a:rPr lang="en-US" sz="2400" dirty="0"/>
              <a:t> Specialist</a:t>
            </a:r>
          </a:p>
          <a:p>
            <a:r>
              <a:rPr lang="en-US" sz="2400" dirty="0"/>
              <a:t>Tim </a:t>
            </a:r>
            <a:r>
              <a:rPr lang="en-US" sz="2400" dirty="0" err="1"/>
              <a:t>Leydon</a:t>
            </a:r>
            <a:r>
              <a:rPr lang="en-US" sz="2400" dirty="0"/>
              <a:t> (MS) - Fasttrack</a:t>
            </a:r>
          </a:p>
          <a:p>
            <a:r>
              <a:rPr lang="en-US" sz="2400" dirty="0"/>
              <a:t>Todd Whitehead (MS) – Cloud Solutions Architect</a:t>
            </a:r>
          </a:p>
          <a:p>
            <a:endParaRPr lang="en-US" sz="2400" dirty="0"/>
          </a:p>
          <a:p>
            <a:r>
              <a:rPr lang="en-US" sz="2400" dirty="0"/>
              <a:t>Greg Brown (Insight) – Practice lead Apps</a:t>
            </a:r>
          </a:p>
          <a:p>
            <a:r>
              <a:rPr lang="en-US" sz="2400" dirty="0"/>
              <a:t>Dul Wimalatissa (Insight) – Tech. Specialist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503214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222968"/>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in GitHub, which looks like the below.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1708</Words>
  <Application>Microsoft Office PowerPoint</Application>
  <PresentationFormat>Widescreen</PresentationFormat>
  <Paragraphs>345</Paragraphs>
  <Slides>48</Slides>
  <Notes>38</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48</vt:i4>
      </vt:variant>
    </vt:vector>
  </HeadingPairs>
  <TitlesOfParts>
    <vt:vector size="6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2020-02-15T05:32:35Z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